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1"/>
  </p:notesMasterIdLst>
  <p:handoutMasterIdLst>
    <p:handoutMasterId r:id="rId22"/>
  </p:handoutMasterIdLst>
  <p:sldIdLst>
    <p:sldId id="256" r:id="rId6"/>
    <p:sldId id="267" r:id="rId7"/>
    <p:sldId id="268" r:id="rId8"/>
    <p:sldId id="269" r:id="rId9"/>
    <p:sldId id="278" r:id="rId10"/>
    <p:sldId id="279" r:id="rId11"/>
    <p:sldId id="280" r:id="rId12"/>
    <p:sldId id="270" r:id="rId13"/>
    <p:sldId id="281" r:id="rId14"/>
    <p:sldId id="282" r:id="rId15"/>
    <p:sldId id="271" r:id="rId16"/>
    <p:sldId id="275" r:id="rId17"/>
    <p:sldId id="277" r:id="rId18"/>
    <p:sldId id="276" r:id="rId19"/>
    <p:sldId id="27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05"/>
    <p:restoredTop sz="86450"/>
  </p:normalViewPr>
  <p:slideViewPr>
    <p:cSldViewPr snapToGrid="0" snapToObjects="1">
      <p:cViewPr varScale="1">
        <p:scale>
          <a:sx n="168" d="100"/>
          <a:sy n="168" d="100"/>
        </p:scale>
        <p:origin x="321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31-3-2022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29 maart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29 maart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29 maart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29 maart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Kick-off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Human-Centered Artificial Intelligence  (HCAI)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61820-F0BF-40C0-BE87-6239345A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74DF-8FD4-49F4-B0C3-75245157D7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7EE2A0-2174-4D51-AFA3-2F3FE649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Network Enabled </a:t>
            </a:r>
            <a:r>
              <a:rPr lang="en-NL" dirty="0" err="1"/>
              <a:t>Cogniton</a:t>
            </a:r>
            <a:r>
              <a:rPr lang="en-NL" dirty="0"/>
              <a:t> Primer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B8AF6E-77E3-47C6-BEDB-4CC615BD5A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75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7B2-F130-994C-978D-DBCD51CD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54A0324-1C89-0D4D-90F0-63080AC28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D4DAFF-BF9B-BE45-8D07-4A8C49714D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9C69740-8BAB-D74C-85D1-E199745AA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8CA2F56-4CC9-8344-93A2-C9BA800710C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5ACF961F-8634-534E-B527-6E231E51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185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8C5D750-95EE-384B-9DE9-0F2829461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654C73-031F-BD4B-9E08-65F3B4B7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537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77B4A16-9309-F446-9FE0-349DBD465D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434043-815D-1B44-A371-C4944D029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C749F7-AAA1-0447-AF75-5929E1D3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D61D6F-99CF-7C46-A9F2-72441DF5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7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5EEB95-D0F3-614A-A424-D7A67BE4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7F1D5E6-9E38-2042-B764-E6CB97AB94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53174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we going to learn?</a:t>
            </a:r>
            <a:endParaRPr lang="nl-NL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are we going to learn it?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Horizontal &amp; Vertical Slicing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we going to learn it?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DEBF-0E5B-4887-91B4-42AEDA67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42EF9-14E7-4118-92D8-7F5BCAE79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C14B6-E160-4DA8-B945-BA8076E1BB1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DBC92-BB2A-495C-8237-F2F5FE9817B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0B97A-7B68-41CB-A6B7-B67C770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are you going to deliver?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46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AFF9E-DFBB-4174-90FD-6C105280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95001-1AAF-4242-89B2-E17C75852C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928C-1213-409E-A590-EE2324AE3B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195B3-4A77-4D2D-BC36-D8B4594AFD2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8CEE62-5D4F-46E3-9A6C-3BAC6FAB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are you going to be assessed?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64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53715-B7F3-4E5E-B75A-6D15E9AB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78D05-28C9-4B18-B6D8-2038261F60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357F9-98C4-4392-8ED7-0FA12277F63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FC100F-12D1-4925-9D4D-FF5ADBA6AA1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0250C-DD83-4D36-B119-111B6D36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Walkthrough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97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Practical Information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789773-A748-E244-9C5B-924BD3B393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48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471EF-A106-4AA7-866C-0FA1537F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152D-FCFB-4E12-9EC5-B4D97D5B40D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14425-44A7-4FAA-8505-A06DBC5E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Extended mind primer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B35C09-C318-4491-8A82-854167EC04B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60812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75</Words>
  <Application>Microsoft Office PowerPoint</Application>
  <PresentationFormat>Widescreen</PresentationFormat>
  <Paragraphs>27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Human-Centered Artificial Intelligence  (HCAI)</vt:lpstr>
      <vt:lpstr>What are we going to learn?</vt:lpstr>
      <vt:lpstr>Why are we going to learn it?</vt:lpstr>
      <vt:lpstr>How are we going to learn it?</vt:lpstr>
      <vt:lpstr>What are you going to deliver?</vt:lpstr>
      <vt:lpstr>How are you going to be assessed?</vt:lpstr>
      <vt:lpstr>Example Walkthrough</vt:lpstr>
      <vt:lpstr>Practical Information</vt:lpstr>
      <vt:lpstr>Extended mind primer</vt:lpstr>
      <vt:lpstr>Network Enabled Cogniton Primer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Human-Centered Artificial Intelligence  (HCAI)</dc:title>
  <dc:creator>Heijligers, Bram</dc:creator>
  <cp:lastModifiedBy>Heijligers, Bram</cp:lastModifiedBy>
  <cp:revision>6</cp:revision>
  <dcterms:created xsi:type="dcterms:W3CDTF">2022-03-28T12:38:56Z</dcterms:created>
  <dcterms:modified xsi:type="dcterms:W3CDTF">2022-03-31T09:30:11Z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